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5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0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1" autoAdjust="0"/>
    <p:restoredTop sz="81777" autoAdjust="0"/>
  </p:normalViewPr>
  <p:slideViewPr>
    <p:cSldViewPr snapToGrid="0">
      <p:cViewPr varScale="1">
        <p:scale>
          <a:sx n="69" d="100"/>
          <a:sy n="69" d="100"/>
        </p:scale>
        <p:origin x="120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386B8-60B3-4DD2-8710-EC8979A773D3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0041-FC2A-47A4-B2B7-4C155C5B09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6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https://unsplash.com/photos/brown-wooden-table-and-chairs-PDRFeeDniCk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6222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https://unsplash.com/photos/brown-and-black-round-board-DX3_dXuHVl8</a:t>
            </a:r>
          </a:p>
          <a:p>
            <a:endParaRPr lang="en-US" altLang="zh-TW" b="0" dirty="0"/>
          </a:p>
          <a:p>
            <a:r>
              <a:rPr lang="zh-TW" altLang="en-US" b="1" dirty="0"/>
              <a:t>我跟大家一樣，在進入偵探事務所實習以前，也曾經是個高中生。目標以學業成績前百分之十畢業，考入理想的偵探學院。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996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https://unsplash.com/photos/flat-lay-photography-of-tortoiseshell-eyeglasses-on-top-of-book-near-black-pen-and-teal-mug-IjQdCrknYXI</a:t>
            </a:r>
          </a:p>
          <a:p>
            <a:endParaRPr lang="en-US" altLang="zh-TW" b="0" dirty="0"/>
          </a:p>
          <a:p>
            <a:r>
              <a:rPr lang="zh-TW" altLang="en-US" b="1" dirty="0"/>
              <a:t>然而，我的學業成績並不理想，尤其是數學和英文這兩個科目，總是讓我備感壓力，即便花費比別人多兩倍的時間來準備，我的成績依舊只有別人的一半。而我自己也知道，要是在高三以前不能夠提升成績，恐怕將影響我繼續升學的路途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332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D88B9-666F-9BF7-74BF-26CF5A94D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F25D367-6A84-4610-D1A6-A354CD43EA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6C094AA-8DDA-C8F2-E1AB-33000319DF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https://unsplash.com/photos/group-of-man-gathering-inside-room-Nwz_QtZcVX8</a:t>
            </a:r>
          </a:p>
          <a:p>
            <a:endParaRPr lang="en-US" altLang="zh-TW" b="0" dirty="0"/>
          </a:p>
          <a:p>
            <a:r>
              <a:rPr lang="zh-TW" altLang="en-US" b="1" dirty="0"/>
              <a:t>有一次期中考將至，傳言校園內一群常常欺負同學的混混，暗中聯合校園內一位老師，提前洩漏期中考題，而那群混混也威脅同學不許聲張。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47F593-ED2F-5132-ACD8-3FC135CF0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02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https://unsplash.com/photos/person-writing-on-white-paper-qDgTQOYk6B8</a:t>
            </a:r>
          </a:p>
          <a:p>
            <a:endParaRPr lang="en-US" altLang="zh-TW" b="0" dirty="0"/>
          </a:p>
          <a:p>
            <a:r>
              <a:rPr lang="zh-TW" altLang="en-US" b="1" dirty="0"/>
              <a:t>起初，我並不以為意。直到這次的期中考結束後，在極度困難的題型之下，我的成績慘不忍睹，但那群混混們的成績竟宛如異軍突起一般，得到了相當高的水準，我決定來暗中調查這起傳聞。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116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https://unsplash.com/photos/a-black-and-white-photo-of-a-group-of-people-sr8njxGjEs0</a:t>
            </a:r>
          </a:p>
          <a:p>
            <a:endParaRPr lang="en-US" altLang="zh-TW" b="0" dirty="0"/>
          </a:p>
          <a:p>
            <a:r>
              <a:rPr lang="zh-TW" altLang="en-US" b="1" dirty="0"/>
              <a:t>等到了期末考將至，我連夜埋伏，追查這些人進出學校的路線，並偷偷記錄他們的行動，直到我終於發現了那群混混之中的一位成員，進入到了藏匿考題的地方，並且持續跟蹤，最後追查到那位成員與校內一位被評選為優良教師的資深老師，有了金錢上的交易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471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https://unsplash.com/photos/a-pair-of-scissors-and-a-roll-of-money-on-a-table-Tb9sgkp77LM</a:t>
            </a:r>
          </a:p>
          <a:p>
            <a:endParaRPr lang="en-US" altLang="zh-TW" b="0" dirty="0"/>
          </a:p>
          <a:p>
            <a:r>
              <a:rPr lang="zh-TW" altLang="en-US" b="1" dirty="0"/>
              <a:t>原先想就這麼將證據報給教務主任，不料，主任考量該共犯為校內資深教師，若事情爆開恐將影響學校聲譽，因此選擇將事情壓下，並威脅我不得公開。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260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https://unsplash.com/photos/view-of-two-persons-hands-lyiKExA4zQA</a:t>
            </a:r>
          </a:p>
          <a:p>
            <a:endParaRPr lang="en-US" altLang="zh-TW" b="1" dirty="0"/>
          </a:p>
          <a:p>
            <a:r>
              <a:rPr lang="zh-TW" altLang="en-US" b="1" dirty="0"/>
              <a:t>幸好，學校的家長會會長，是個大義凜然的大好人，他在得知我暗中調查這起事件後，決定當我的後盾，幫助我一起將證據提交給校長。</a:t>
            </a:r>
            <a:endParaRPr lang="en-US" altLang="zh-TW" b="1" dirty="0"/>
          </a:p>
          <a:p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296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https://unsplash.com/photos/purple-flowers-on-paper-DR31squbFoA</a:t>
            </a:r>
          </a:p>
          <a:p>
            <a:endParaRPr lang="en-US" altLang="zh-TW" b="1" dirty="0"/>
          </a:p>
          <a:p>
            <a:r>
              <a:rPr lang="zh-TW" altLang="en-US" b="1" dirty="0"/>
              <a:t>校長得知了整起事件後，懲戒了暗自收受黑金並洩題的老師、犯錯的學生以及教務主任。並且，讚賞我具有調查的勇氣及特質，決定親自替我寫對於申請偵探學院有利的推薦函。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631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4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32283-9F93-4E44-8138-327969653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00" y="1394892"/>
            <a:ext cx="6350349" cy="2971799"/>
          </a:xfr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校園故事</a:t>
            </a:r>
            <a:b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">
            <a:extLst>
              <a:ext uri="{FF2B5EF4-FFF2-40B4-BE49-F238E27FC236}">
                <a16:creationId xmlns:a16="http://schemas.microsoft.com/office/drawing/2014/main" id="{6FDD6548-AD11-CAD6-0A83-D586D4DE3B54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一、目標</a:t>
            </a:r>
          </a:p>
        </p:txBody>
      </p:sp>
    </p:spTree>
    <p:extLst>
      <p:ext uri="{BB962C8B-B14F-4D97-AF65-F5344CB8AC3E}">
        <p14:creationId xmlns:p14="http://schemas.microsoft.com/office/powerpoint/2010/main" val="3704817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3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1861ED55-E77E-8D42-1BDC-3FF5BD737AFE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二、阻礙</a:t>
            </a:r>
          </a:p>
        </p:txBody>
      </p:sp>
    </p:spTree>
    <p:extLst>
      <p:ext uri="{BB962C8B-B14F-4D97-AF65-F5344CB8AC3E}">
        <p14:creationId xmlns:p14="http://schemas.microsoft.com/office/powerpoint/2010/main" val="886023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B29946-CFD3-BB33-A53D-F3EBF72A0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793776F-45B0-A8B5-FB57-9525AB4B08DB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二、阻礙</a:t>
            </a:r>
          </a:p>
        </p:txBody>
      </p:sp>
    </p:spTree>
    <p:extLst>
      <p:ext uri="{BB962C8B-B14F-4D97-AF65-F5344CB8AC3E}">
        <p14:creationId xmlns:p14="http://schemas.microsoft.com/office/powerpoint/2010/main" val="83377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BE749435-0FAF-CE82-4529-0B359A0CC892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三、努力</a:t>
            </a:r>
          </a:p>
        </p:txBody>
      </p:sp>
    </p:spTree>
    <p:extLst>
      <p:ext uri="{BB962C8B-B14F-4D97-AF65-F5344CB8AC3E}">
        <p14:creationId xmlns:p14="http://schemas.microsoft.com/office/powerpoint/2010/main" val="326580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68DBF985-69A5-3E0D-D1E6-ADBD6A523DB0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四、結果</a:t>
            </a:r>
          </a:p>
        </p:txBody>
      </p:sp>
    </p:spTree>
    <p:extLst>
      <p:ext uri="{BB962C8B-B14F-4D97-AF65-F5344CB8AC3E}">
        <p14:creationId xmlns:p14="http://schemas.microsoft.com/office/powerpoint/2010/main" val="2199917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4AF9395E-1966-2036-74CF-2C26DA2F0572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五、意外</a:t>
            </a:r>
          </a:p>
        </p:txBody>
      </p:sp>
    </p:spTree>
    <p:extLst>
      <p:ext uri="{BB962C8B-B14F-4D97-AF65-F5344CB8AC3E}">
        <p14:creationId xmlns:p14="http://schemas.microsoft.com/office/powerpoint/2010/main" val="369782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FB055F2-D8B7-3F11-0902-DBFD9110584E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六、轉彎</a:t>
            </a:r>
          </a:p>
        </p:txBody>
      </p:sp>
    </p:spTree>
    <p:extLst>
      <p:ext uri="{BB962C8B-B14F-4D97-AF65-F5344CB8AC3E}">
        <p14:creationId xmlns:p14="http://schemas.microsoft.com/office/powerpoint/2010/main" val="3175247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1D76B28E-FF18-02DB-6113-3E9997CB0CE5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七、結局</a:t>
            </a:r>
          </a:p>
        </p:txBody>
      </p:sp>
    </p:spTree>
    <p:extLst>
      <p:ext uri="{BB962C8B-B14F-4D97-AF65-F5344CB8AC3E}">
        <p14:creationId xmlns:p14="http://schemas.microsoft.com/office/powerpoint/2010/main" val="3922330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539</Words>
  <Application>Microsoft Office PowerPoint</Application>
  <PresentationFormat>寬螢幕</PresentationFormat>
  <Paragraphs>43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微軟正黑體</vt:lpstr>
      <vt:lpstr>Aptos</vt:lpstr>
      <vt:lpstr>Arial</vt:lpstr>
      <vt:lpstr>Calibri</vt:lpstr>
      <vt:lpstr>Calibri Light</vt:lpstr>
      <vt:lpstr>Office 佈景主題</vt:lpstr>
      <vt:lpstr>校園故事 (Animaze)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立翔 王</cp:lastModifiedBy>
  <cp:revision>8</cp:revision>
  <dcterms:created xsi:type="dcterms:W3CDTF">2024-09-16T08:29:48Z</dcterms:created>
  <dcterms:modified xsi:type="dcterms:W3CDTF">2024-10-27T14:11:22Z</dcterms:modified>
</cp:coreProperties>
</file>

<file path=docProps/thumbnail.jpeg>
</file>